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embeddedFontLst>
    <p:embeddedFont>
      <p:font typeface="Arial Narrow"/>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iIuxtJdyFXvilLLCB45eylLgJY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BA06375-139C-467B-B0AD-63BE4CDB2D6F}">
  <a:tblStyle styleId="{1BA06375-139C-467B-B0AD-63BE4CDB2D6F}" styleName="Table_0">
    <a:wholeTbl>
      <a:tcTxStyle b="off" i="off">
        <a:font>
          <a:latin typeface="Calibri"/>
          <a:ea typeface="Calibri"/>
          <a:cs typeface="Calibri"/>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D0DEEF"/>
          </a:solidFill>
        </a:fill>
      </a:tcStyle>
    </a:wholeTbl>
    <a:band1H>
      <a:tcTxStyle/>
    </a:band1H>
    <a:band2H>
      <a:tcTxStyle b="off" i="off"/>
      <a:tcStyle>
        <a:fill>
          <a:solidFill>
            <a:srgbClr val="E9EFF7"/>
          </a:solidFill>
        </a:fill>
      </a:tcStyle>
    </a:band2H>
    <a:band1V>
      <a:tcTxStyle/>
    </a:band1V>
    <a:band2V>
      <a:tcTxStyle/>
    </a:band2V>
    <a:lastCol>
      <a:tcTxStyle/>
    </a:lastCol>
    <a:firstCol>
      <a:tcTxStyle b="on" i="off">
        <a:font>
          <a:latin typeface="Calibri"/>
          <a:ea typeface="Calibri"/>
          <a:cs typeface="Calibri"/>
        </a:font>
        <a:srgbClr val="FFFFFF"/>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chemeClr val="accent1"/>
          </a:solidFill>
        </a:fill>
      </a:tcStyle>
    </a:firstCol>
    <a:lastRow>
      <a:tcTxStyle b="on" i="off">
        <a:font>
          <a:latin typeface="Calibri"/>
          <a:ea typeface="Calibri"/>
          <a:cs typeface="Calibri"/>
        </a:font>
        <a:srgbClr val="FFFFFF"/>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381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chemeClr val="accent1"/>
          </a:solidFill>
        </a:fill>
      </a:tcStyle>
    </a:lastRow>
    <a:seCell>
      <a:tcTxStyle/>
    </a:seCell>
    <a:swCell>
      <a:tcTxStyle/>
    </a:swCell>
    <a:firstRow>
      <a:tcTxStyle b="on" i="off">
        <a:font>
          <a:latin typeface="Calibri"/>
          <a:ea typeface="Calibri"/>
          <a:cs typeface="Calibri"/>
        </a:font>
        <a:srgbClr val="FFFFFF"/>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381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ArialNarrow-boldItalic.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rialNarrow-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ArialNarrow-italic.fntdata"/><Relationship Id="rId6" Type="http://schemas.openxmlformats.org/officeDocument/2006/relationships/slide" Target="slides/slide1.xml"/><Relationship Id="rId18" Type="http://schemas.openxmlformats.org/officeDocument/2006/relationships/font" Target="fonts/ArialNarrow-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 name="Google Shape;4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 name="Google Shape;6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 name="Google Shape;6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3" name="Google Shape;7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 name="Google Shape;7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 name="Google Shape;8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txBox="1"/>
          <p:nvPr>
            <p:ph type="title"/>
          </p:nvPr>
        </p:nvSpPr>
        <p:spPr>
          <a:xfrm>
            <a:off x="1524000" y="1122362"/>
            <a:ext cx="9144000" cy="2387601"/>
          </a:xfrm>
          <a:prstGeom prst="rect">
            <a:avLst/>
          </a:prstGeom>
          <a:noFill/>
          <a:ln>
            <a:noFill/>
          </a:ln>
        </p:spPr>
        <p:txBody>
          <a:bodyPr anchorCtr="0" anchor="b" bIns="45700" lIns="45700" spcFirstLastPara="1" rIns="45700" wrap="square" tIns="45700">
            <a:normAutofit/>
          </a:bodyPr>
          <a:lstStyle>
            <a:lvl1pPr lvl="0" algn="ctr">
              <a:lnSpc>
                <a:spcPct val="90000"/>
              </a:lnSpc>
              <a:spcBef>
                <a:spcPts val="0"/>
              </a:spcBef>
              <a:spcAft>
                <a:spcPts val="0"/>
              </a:spcAft>
              <a:buClr>
                <a:srgbClr val="000000"/>
              </a:buClr>
              <a:buSzPts val="6000"/>
              <a:buFont typeface="Calibri"/>
              <a:buNone/>
              <a:defRPr sz="6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11" name="Google Shape;11;p13"/>
          <p:cNvSpPr txBox="1"/>
          <p:nvPr>
            <p:ph idx="1" type="body"/>
          </p:nvPr>
        </p:nvSpPr>
        <p:spPr>
          <a:xfrm>
            <a:off x="1524000" y="3602037"/>
            <a:ext cx="9144000" cy="1655764"/>
          </a:xfrm>
          <a:prstGeom prst="rect">
            <a:avLst/>
          </a:prstGeom>
          <a:noFill/>
          <a:ln>
            <a:noFill/>
          </a:ln>
        </p:spPr>
        <p:txBody>
          <a:bodyPr anchorCtr="0" anchor="t" bIns="45700" lIns="45700" spcFirstLastPara="1" rIns="45700" wrap="square" tIns="45700">
            <a:normAutofit/>
          </a:bodyPr>
          <a:lstStyle>
            <a:lvl1pPr indent="-228600" lvl="0" marL="457200" algn="ctr">
              <a:lnSpc>
                <a:spcPct val="90000"/>
              </a:lnSpc>
              <a:spcBef>
                <a:spcPts val="1000"/>
              </a:spcBef>
              <a:spcAft>
                <a:spcPts val="0"/>
              </a:spcAft>
              <a:buClr>
                <a:srgbClr val="000000"/>
              </a:buClr>
              <a:buSzPts val="2400"/>
              <a:buFont typeface="Calibri"/>
              <a:buNone/>
              <a:defRPr sz="2400"/>
            </a:lvl1pPr>
            <a:lvl2pPr indent="-228600" lvl="1" marL="914400" algn="ctr">
              <a:lnSpc>
                <a:spcPct val="90000"/>
              </a:lnSpc>
              <a:spcBef>
                <a:spcPts val="1000"/>
              </a:spcBef>
              <a:spcAft>
                <a:spcPts val="0"/>
              </a:spcAft>
              <a:buClr>
                <a:srgbClr val="000000"/>
              </a:buClr>
              <a:buSzPts val="2400"/>
              <a:buFont typeface="Calibri"/>
              <a:buNone/>
              <a:defRPr sz="2400"/>
            </a:lvl2pPr>
            <a:lvl3pPr indent="-228600" lvl="2" marL="1371600" algn="ctr">
              <a:lnSpc>
                <a:spcPct val="90000"/>
              </a:lnSpc>
              <a:spcBef>
                <a:spcPts val="1000"/>
              </a:spcBef>
              <a:spcAft>
                <a:spcPts val="0"/>
              </a:spcAft>
              <a:buClr>
                <a:srgbClr val="000000"/>
              </a:buClr>
              <a:buSzPts val="2400"/>
              <a:buFont typeface="Calibri"/>
              <a:buNone/>
              <a:defRPr sz="2400"/>
            </a:lvl3pPr>
            <a:lvl4pPr indent="-228600" lvl="3" marL="1828800" algn="ctr">
              <a:lnSpc>
                <a:spcPct val="90000"/>
              </a:lnSpc>
              <a:spcBef>
                <a:spcPts val="1000"/>
              </a:spcBef>
              <a:spcAft>
                <a:spcPts val="0"/>
              </a:spcAft>
              <a:buClr>
                <a:srgbClr val="000000"/>
              </a:buClr>
              <a:buSzPts val="2400"/>
              <a:buFont typeface="Calibri"/>
              <a:buNone/>
              <a:defRPr sz="2400"/>
            </a:lvl4pPr>
            <a:lvl5pPr indent="-228600" lvl="4" marL="2286000" algn="ctr">
              <a:lnSpc>
                <a:spcPct val="90000"/>
              </a:lnSpc>
              <a:spcBef>
                <a:spcPts val="1000"/>
              </a:spcBef>
              <a:spcAft>
                <a:spcPts val="0"/>
              </a:spcAft>
              <a:buClr>
                <a:srgbClr val="000000"/>
              </a:buClr>
              <a:buSzPts val="2400"/>
              <a:buFont typeface="Calibri"/>
              <a:buNone/>
              <a:defRPr sz="24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12" name="Google Shape;12;p13"/>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tx">
  <p:cSld name="TITLE_AND_BODY">
    <p:spTree>
      <p:nvGrpSpPr>
        <p:cNvPr id="13" name="Shape 13"/>
        <p:cNvGrpSpPr/>
        <p:nvPr/>
      </p:nvGrpSpPr>
      <p:grpSpPr>
        <a:xfrm>
          <a:off x="0" y="0"/>
          <a:ext cx="0" cy="0"/>
          <a:chOff x="0" y="0"/>
          <a:chExt cx="0" cy="0"/>
        </a:xfrm>
      </p:grpSpPr>
      <p:sp>
        <p:nvSpPr>
          <p:cNvPr id="14" name="Google Shape;14;p14"/>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15" name="Google Shape;15;p14"/>
          <p:cNvSpPr txBox="1"/>
          <p:nvPr>
            <p:ph idx="1" type="body"/>
          </p:nvPr>
        </p:nvSpPr>
        <p:spPr>
          <a:xfrm>
            <a:off x="838200" y="1825625"/>
            <a:ext cx="10515600" cy="435133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16" name="Google Shape;16;p14"/>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17" name="Shape 17"/>
        <p:cNvGrpSpPr/>
        <p:nvPr/>
      </p:nvGrpSpPr>
      <p:grpSpPr>
        <a:xfrm>
          <a:off x="0" y="0"/>
          <a:ext cx="0" cy="0"/>
          <a:chOff x="0" y="0"/>
          <a:chExt cx="0" cy="0"/>
        </a:xfrm>
      </p:grpSpPr>
      <p:sp>
        <p:nvSpPr>
          <p:cNvPr id="18" name="Google Shape;18;p15"/>
          <p:cNvSpPr txBox="1"/>
          <p:nvPr>
            <p:ph type="title"/>
          </p:nvPr>
        </p:nvSpPr>
        <p:spPr>
          <a:xfrm>
            <a:off x="831850" y="1709738"/>
            <a:ext cx="10515600" cy="2852737"/>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6000"/>
              <a:buFont typeface="Calibri"/>
              <a:buNone/>
              <a:defRPr sz="60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19" name="Google Shape;19;p15"/>
          <p:cNvSpPr txBox="1"/>
          <p:nvPr>
            <p:ph idx="1" type="body"/>
          </p:nvPr>
        </p:nvSpPr>
        <p:spPr>
          <a:xfrm>
            <a:off x="831850" y="4589462"/>
            <a:ext cx="10515600" cy="1500189"/>
          </a:xfrm>
          <a:prstGeom prst="rect">
            <a:avLst/>
          </a:prstGeom>
          <a:noFill/>
          <a:ln>
            <a:noFill/>
          </a:ln>
        </p:spPr>
        <p:txBody>
          <a:bodyPr anchorCtr="0" anchor="t" bIns="45700" lIns="45700" spcFirstLastPara="1" rIns="45700" wrap="square" tIns="45700">
            <a:normAutofit/>
          </a:bodyPr>
          <a:lstStyle>
            <a:lvl1pPr indent="-228600" lvl="0" marL="457200" algn="l">
              <a:lnSpc>
                <a:spcPct val="90000"/>
              </a:lnSpc>
              <a:spcBef>
                <a:spcPts val="1000"/>
              </a:spcBef>
              <a:spcAft>
                <a:spcPts val="0"/>
              </a:spcAft>
              <a:buClr>
                <a:srgbClr val="888888"/>
              </a:buClr>
              <a:buSzPts val="2400"/>
              <a:buFont typeface="Calibri"/>
              <a:buNone/>
              <a:defRPr sz="2400">
                <a:solidFill>
                  <a:srgbClr val="888888"/>
                </a:solidFill>
              </a:defRPr>
            </a:lvl1pPr>
            <a:lvl2pPr indent="-228600" lvl="1" marL="914400" algn="l">
              <a:lnSpc>
                <a:spcPct val="90000"/>
              </a:lnSpc>
              <a:spcBef>
                <a:spcPts val="1000"/>
              </a:spcBef>
              <a:spcAft>
                <a:spcPts val="0"/>
              </a:spcAft>
              <a:buClr>
                <a:srgbClr val="888888"/>
              </a:buClr>
              <a:buSzPts val="2400"/>
              <a:buFont typeface="Calibri"/>
              <a:buNone/>
              <a:defRPr sz="2400">
                <a:solidFill>
                  <a:srgbClr val="888888"/>
                </a:solidFill>
              </a:defRPr>
            </a:lvl2pPr>
            <a:lvl3pPr indent="-228600" lvl="2" marL="1371600" algn="l">
              <a:lnSpc>
                <a:spcPct val="90000"/>
              </a:lnSpc>
              <a:spcBef>
                <a:spcPts val="1000"/>
              </a:spcBef>
              <a:spcAft>
                <a:spcPts val="0"/>
              </a:spcAft>
              <a:buClr>
                <a:srgbClr val="888888"/>
              </a:buClr>
              <a:buSzPts val="2400"/>
              <a:buFont typeface="Calibri"/>
              <a:buNone/>
              <a:defRPr sz="2400">
                <a:solidFill>
                  <a:srgbClr val="888888"/>
                </a:solidFill>
              </a:defRPr>
            </a:lvl3pPr>
            <a:lvl4pPr indent="-228600" lvl="3" marL="1828800" algn="l">
              <a:lnSpc>
                <a:spcPct val="90000"/>
              </a:lnSpc>
              <a:spcBef>
                <a:spcPts val="1000"/>
              </a:spcBef>
              <a:spcAft>
                <a:spcPts val="0"/>
              </a:spcAft>
              <a:buClr>
                <a:srgbClr val="888888"/>
              </a:buClr>
              <a:buSzPts val="2400"/>
              <a:buFont typeface="Calibri"/>
              <a:buNone/>
              <a:defRPr sz="2400">
                <a:solidFill>
                  <a:srgbClr val="888888"/>
                </a:solidFill>
              </a:defRPr>
            </a:lvl4pPr>
            <a:lvl5pPr indent="-228600" lvl="4" marL="2286000" algn="l">
              <a:lnSpc>
                <a:spcPct val="90000"/>
              </a:lnSpc>
              <a:spcBef>
                <a:spcPts val="1000"/>
              </a:spcBef>
              <a:spcAft>
                <a:spcPts val="0"/>
              </a:spcAft>
              <a:buClr>
                <a:srgbClr val="888888"/>
              </a:buClr>
              <a:buSzPts val="2400"/>
              <a:buFont typeface="Calibri"/>
              <a:buNone/>
              <a:defRPr sz="2400">
                <a:solidFill>
                  <a:srgbClr val="888888"/>
                </a:solidFill>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20" name="Google Shape;20;p15"/>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1" name="Shape 21"/>
        <p:cNvGrpSpPr/>
        <p:nvPr/>
      </p:nvGrpSpPr>
      <p:grpSpPr>
        <a:xfrm>
          <a:off x="0" y="0"/>
          <a:ext cx="0" cy="0"/>
          <a:chOff x="0" y="0"/>
          <a:chExt cx="0" cy="0"/>
        </a:xfrm>
      </p:grpSpPr>
      <p:sp>
        <p:nvSpPr>
          <p:cNvPr id="22" name="Google Shape;22;p16"/>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23" name="Google Shape;23;p16"/>
          <p:cNvSpPr txBox="1"/>
          <p:nvPr>
            <p:ph idx="1" type="body"/>
          </p:nvPr>
        </p:nvSpPr>
        <p:spPr>
          <a:xfrm>
            <a:off x="838200" y="1825625"/>
            <a:ext cx="5181600" cy="435133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24" name="Google Shape;24;p16"/>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25" name="Shape 25"/>
        <p:cNvGrpSpPr/>
        <p:nvPr/>
      </p:nvGrpSpPr>
      <p:grpSpPr>
        <a:xfrm>
          <a:off x="0" y="0"/>
          <a:ext cx="0" cy="0"/>
          <a:chOff x="0" y="0"/>
          <a:chExt cx="0" cy="0"/>
        </a:xfrm>
      </p:grpSpPr>
      <p:sp>
        <p:nvSpPr>
          <p:cNvPr id="26" name="Google Shape;26;p17"/>
          <p:cNvSpPr txBox="1"/>
          <p:nvPr>
            <p:ph type="title"/>
          </p:nvPr>
        </p:nvSpPr>
        <p:spPr>
          <a:xfrm>
            <a:off x="839787" y="365125"/>
            <a:ext cx="10515601"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27" name="Google Shape;27;p17"/>
          <p:cNvSpPr txBox="1"/>
          <p:nvPr>
            <p:ph idx="1" type="body"/>
          </p:nvPr>
        </p:nvSpPr>
        <p:spPr>
          <a:xfrm>
            <a:off x="839787" y="1681163"/>
            <a:ext cx="5157790" cy="823914"/>
          </a:xfrm>
          <a:prstGeom prst="rect">
            <a:avLst/>
          </a:prstGeom>
          <a:noFill/>
          <a:ln>
            <a:noFill/>
          </a:ln>
        </p:spPr>
        <p:txBody>
          <a:bodyPr anchorCtr="0" anchor="b" bIns="45700" lIns="45700" spcFirstLastPara="1" rIns="45700" wrap="square" tIns="45700">
            <a:normAutofit/>
          </a:bodyPr>
          <a:lstStyle>
            <a:lvl1pPr indent="-228600" lvl="0" marL="457200" algn="l">
              <a:lnSpc>
                <a:spcPct val="90000"/>
              </a:lnSpc>
              <a:spcBef>
                <a:spcPts val="1000"/>
              </a:spcBef>
              <a:spcAft>
                <a:spcPts val="0"/>
              </a:spcAft>
              <a:buClr>
                <a:srgbClr val="000000"/>
              </a:buClr>
              <a:buSzPts val="2400"/>
              <a:buFont typeface="Calibri"/>
              <a:buNone/>
              <a:defRPr b="1" sz="2400"/>
            </a:lvl1pPr>
            <a:lvl2pPr indent="-228600" lvl="1" marL="914400" algn="l">
              <a:lnSpc>
                <a:spcPct val="90000"/>
              </a:lnSpc>
              <a:spcBef>
                <a:spcPts val="1000"/>
              </a:spcBef>
              <a:spcAft>
                <a:spcPts val="0"/>
              </a:spcAft>
              <a:buClr>
                <a:srgbClr val="000000"/>
              </a:buClr>
              <a:buSzPts val="2400"/>
              <a:buFont typeface="Calibri"/>
              <a:buNone/>
              <a:defRPr b="1" sz="2400"/>
            </a:lvl2pPr>
            <a:lvl3pPr indent="-228600" lvl="2" marL="1371600" algn="l">
              <a:lnSpc>
                <a:spcPct val="90000"/>
              </a:lnSpc>
              <a:spcBef>
                <a:spcPts val="1000"/>
              </a:spcBef>
              <a:spcAft>
                <a:spcPts val="0"/>
              </a:spcAft>
              <a:buClr>
                <a:srgbClr val="000000"/>
              </a:buClr>
              <a:buSzPts val="2400"/>
              <a:buFont typeface="Calibri"/>
              <a:buNone/>
              <a:defRPr b="1" sz="2400"/>
            </a:lvl3pPr>
            <a:lvl4pPr indent="-228600" lvl="3" marL="1828800" algn="l">
              <a:lnSpc>
                <a:spcPct val="90000"/>
              </a:lnSpc>
              <a:spcBef>
                <a:spcPts val="1000"/>
              </a:spcBef>
              <a:spcAft>
                <a:spcPts val="0"/>
              </a:spcAft>
              <a:buClr>
                <a:srgbClr val="000000"/>
              </a:buClr>
              <a:buSzPts val="2400"/>
              <a:buFont typeface="Calibri"/>
              <a:buNone/>
              <a:defRPr b="1" sz="2400"/>
            </a:lvl4pPr>
            <a:lvl5pPr indent="-228600" lvl="4" marL="2286000" algn="l">
              <a:lnSpc>
                <a:spcPct val="90000"/>
              </a:lnSpc>
              <a:spcBef>
                <a:spcPts val="1000"/>
              </a:spcBef>
              <a:spcAft>
                <a:spcPts val="0"/>
              </a:spcAft>
              <a:buClr>
                <a:srgbClr val="000000"/>
              </a:buClr>
              <a:buSzPts val="2400"/>
              <a:buFont typeface="Calibri"/>
              <a:buNone/>
              <a:defRPr b="1" sz="24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28" name="Google Shape;28;p17"/>
          <p:cNvSpPr txBox="1"/>
          <p:nvPr>
            <p:ph idx="2" type="body"/>
          </p:nvPr>
        </p:nvSpPr>
        <p:spPr>
          <a:xfrm>
            <a:off x="6172200" y="1681163"/>
            <a:ext cx="5183188" cy="823914"/>
          </a:xfrm>
          <a:prstGeom prst="rect">
            <a:avLst/>
          </a:prstGeom>
          <a:noFill/>
          <a:ln>
            <a:noFill/>
          </a:ln>
        </p:spPr>
        <p:txBody>
          <a:bodyPr anchorCtr="0" anchor="b"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29" name="Google Shape;29;p17"/>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0" name="Shape 30"/>
        <p:cNvGrpSpPr/>
        <p:nvPr/>
      </p:nvGrpSpPr>
      <p:grpSpPr>
        <a:xfrm>
          <a:off x="0" y="0"/>
          <a:ext cx="0" cy="0"/>
          <a:chOff x="0" y="0"/>
          <a:chExt cx="0" cy="0"/>
        </a:xfrm>
      </p:grpSpPr>
      <p:sp>
        <p:nvSpPr>
          <p:cNvPr id="31" name="Google Shape;31;p18"/>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32" name="Google Shape;32;p18"/>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3" name="Shape 33"/>
        <p:cNvGrpSpPr/>
        <p:nvPr/>
      </p:nvGrpSpPr>
      <p:grpSpPr>
        <a:xfrm>
          <a:off x="0" y="0"/>
          <a:ext cx="0" cy="0"/>
          <a:chOff x="0" y="0"/>
          <a:chExt cx="0" cy="0"/>
        </a:xfrm>
      </p:grpSpPr>
      <p:sp>
        <p:nvSpPr>
          <p:cNvPr id="34" name="Google Shape;34;p19"/>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5" name="Shape 35"/>
        <p:cNvGrpSpPr/>
        <p:nvPr/>
      </p:nvGrpSpPr>
      <p:grpSpPr>
        <a:xfrm>
          <a:off x="0" y="0"/>
          <a:ext cx="0" cy="0"/>
          <a:chOff x="0" y="0"/>
          <a:chExt cx="0" cy="0"/>
        </a:xfrm>
      </p:grpSpPr>
      <p:sp>
        <p:nvSpPr>
          <p:cNvPr id="36" name="Google Shape;36;p20"/>
          <p:cNvSpPr txBox="1"/>
          <p:nvPr>
            <p:ph type="title"/>
          </p:nvPr>
        </p:nvSpPr>
        <p:spPr>
          <a:xfrm>
            <a:off x="839787" y="457200"/>
            <a:ext cx="3932240" cy="1600200"/>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3200"/>
              <a:buFont typeface="Calibri"/>
              <a:buNone/>
              <a:defRPr sz="3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37" name="Google Shape;37;p20"/>
          <p:cNvSpPr txBox="1"/>
          <p:nvPr>
            <p:ph idx="1" type="body"/>
          </p:nvPr>
        </p:nvSpPr>
        <p:spPr>
          <a:xfrm>
            <a:off x="5183187" y="987425"/>
            <a:ext cx="6172202" cy="4873625"/>
          </a:xfrm>
          <a:prstGeom prst="rect">
            <a:avLst/>
          </a:prstGeom>
          <a:noFill/>
          <a:ln>
            <a:noFill/>
          </a:ln>
        </p:spPr>
        <p:txBody>
          <a:bodyPr anchorCtr="0" anchor="t" bIns="45700" lIns="45700" spcFirstLastPara="1" rIns="45700" wrap="square" tIns="45700">
            <a:normAutofit/>
          </a:bodyPr>
          <a:lstStyle>
            <a:lvl1pPr indent="-431800" lvl="0" marL="457200" algn="l">
              <a:lnSpc>
                <a:spcPct val="90000"/>
              </a:lnSpc>
              <a:spcBef>
                <a:spcPts val="1000"/>
              </a:spcBef>
              <a:spcAft>
                <a:spcPts val="0"/>
              </a:spcAft>
              <a:buClr>
                <a:srgbClr val="000000"/>
              </a:buClr>
              <a:buSzPts val="3200"/>
              <a:buChar char="•"/>
              <a:defRPr sz="3200"/>
            </a:lvl1pPr>
            <a:lvl2pPr indent="-431800" lvl="1" marL="914400" algn="l">
              <a:lnSpc>
                <a:spcPct val="90000"/>
              </a:lnSpc>
              <a:spcBef>
                <a:spcPts val="1000"/>
              </a:spcBef>
              <a:spcAft>
                <a:spcPts val="0"/>
              </a:spcAft>
              <a:buClr>
                <a:srgbClr val="000000"/>
              </a:buClr>
              <a:buSzPts val="3200"/>
              <a:buChar char="•"/>
              <a:defRPr sz="3200"/>
            </a:lvl2pPr>
            <a:lvl3pPr indent="-431800" lvl="2" marL="1371600" algn="l">
              <a:lnSpc>
                <a:spcPct val="90000"/>
              </a:lnSpc>
              <a:spcBef>
                <a:spcPts val="1000"/>
              </a:spcBef>
              <a:spcAft>
                <a:spcPts val="0"/>
              </a:spcAft>
              <a:buClr>
                <a:srgbClr val="000000"/>
              </a:buClr>
              <a:buSzPts val="3200"/>
              <a:buChar char="•"/>
              <a:defRPr sz="3200"/>
            </a:lvl3pPr>
            <a:lvl4pPr indent="-431800" lvl="3" marL="1828800" algn="l">
              <a:lnSpc>
                <a:spcPct val="90000"/>
              </a:lnSpc>
              <a:spcBef>
                <a:spcPts val="1000"/>
              </a:spcBef>
              <a:spcAft>
                <a:spcPts val="0"/>
              </a:spcAft>
              <a:buClr>
                <a:srgbClr val="000000"/>
              </a:buClr>
              <a:buSzPts val="3200"/>
              <a:buChar char="•"/>
              <a:defRPr sz="3200"/>
            </a:lvl4pPr>
            <a:lvl5pPr indent="-431800" lvl="4" marL="2286000" algn="l">
              <a:lnSpc>
                <a:spcPct val="90000"/>
              </a:lnSpc>
              <a:spcBef>
                <a:spcPts val="1000"/>
              </a:spcBef>
              <a:spcAft>
                <a:spcPts val="0"/>
              </a:spcAft>
              <a:buClr>
                <a:srgbClr val="000000"/>
              </a:buClr>
              <a:buSzPts val="3200"/>
              <a:buChar char="•"/>
              <a:defRPr sz="32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38" name="Google Shape;38;p20"/>
          <p:cNvSpPr txBox="1"/>
          <p:nvPr>
            <p:ph idx="2" type="body"/>
          </p:nvPr>
        </p:nvSpPr>
        <p:spPr>
          <a:xfrm>
            <a:off x="839787" y="2057400"/>
            <a:ext cx="3932240" cy="381158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00"/>
              </a:spcBef>
              <a:spcAft>
                <a:spcPts val="0"/>
              </a:spcAft>
              <a:buClr>
                <a:srgbClr val="000000"/>
              </a:buClr>
              <a:buSzPts val="1800"/>
              <a:buChar char="•"/>
              <a:defRPr/>
            </a:lvl1pPr>
            <a:lvl2pPr indent="-342900" lvl="1" marL="914400" algn="l">
              <a:lnSpc>
                <a:spcPct val="90000"/>
              </a:lnSpc>
              <a:spcBef>
                <a:spcPts val="1000"/>
              </a:spcBef>
              <a:spcAft>
                <a:spcPts val="0"/>
              </a:spcAft>
              <a:buClr>
                <a:srgbClr val="000000"/>
              </a:buClr>
              <a:buSzPts val="1800"/>
              <a:buChar char="•"/>
              <a:defRPr/>
            </a:lvl2pPr>
            <a:lvl3pPr indent="-342900" lvl="2" marL="1371600" algn="l">
              <a:lnSpc>
                <a:spcPct val="90000"/>
              </a:lnSpc>
              <a:spcBef>
                <a:spcPts val="1000"/>
              </a:spcBef>
              <a:spcAft>
                <a:spcPts val="0"/>
              </a:spcAft>
              <a:buClr>
                <a:srgbClr val="000000"/>
              </a:buClr>
              <a:buSzPts val="1800"/>
              <a:buChar char="•"/>
              <a:defRPr/>
            </a:lvl3pPr>
            <a:lvl4pPr indent="-342900" lvl="3" marL="1828800" algn="l">
              <a:lnSpc>
                <a:spcPct val="90000"/>
              </a:lnSpc>
              <a:spcBef>
                <a:spcPts val="1000"/>
              </a:spcBef>
              <a:spcAft>
                <a:spcPts val="0"/>
              </a:spcAft>
              <a:buClr>
                <a:srgbClr val="000000"/>
              </a:buClr>
              <a:buSzPts val="1800"/>
              <a:buChar char="•"/>
              <a:defRPr/>
            </a:lvl4pPr>
            <a:lvl5pPr indent="-342900" lvl="4" marL="2286000" algn="l">
              <a:lnSpc>
                <a:spcPct val="90000"/>
              </a:lnSpc>
              <a:spcBef>
                <a:spcPts val="1000"/>
              </a:spcBef>
              <a:spcAft>
                <a:spcPts val="0"/>
              </a:spcAft>
              <a:buClr>
                <a:srgbClr val="000000"/>
              </a:buClr>
              <a:buSzPts val="1800"/>
              <a:buChar char="•"/>
              <a:defRPr/>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39" name="Google Shape;39;p20"/>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40" name="Shape 40"/>
        <p:cNvGrpSpPr/>
        <p:nvPr/>
      </p:nvGrpSpPr>
      <p:grpSpPr>
        <a:xfrm>
          <a:off x="0" y="0"/>
          <a:ext cx="0" cy="0"/>
          <a:chOff x="0" y="0"/>
          <a:chExt cx="0" cy="0"/>
        </a:xfrm>
      </p:grpSpPr>
      <p:sp>
        <p:nvSpPr>
          <p:cNvPr id="41" name="Google Shape;41;p21"/>
          <p:cNvSpPr txBox="1"/>
          <p:nvPr>
            <p:ph type="title"/>
          </p:nvPr>
        </p:nvSpPr>
        <p:spPr>
          <a:xfrm>
            <a:off x="839787" y="457200"/>
            <a:ext cx="3932240" cy="1600200"/>
          </a:xfrm>
          <a:prstGeom prst="rect">
            <a:avLst/>
          </a:prstGeom>
          <a:noFill/>
          <a:ln>
            <a:noFill/>
          </a:ln>
        </p:spPr>
        <p:txBody>
          <a:bodyPr anchorCtr="0" anchor="b" bIns="45700" lIns="45700" spcFirstLastPara="1" rIns="45700" wrap="square" tIns="45700">
            <a:normAutofit/>
          </a:bodyPr>
          <a:lstStyle>
            <a:lvl1pPr lvl="0" algn="l">
              <a:lnSpc>
                <a:spcPct val="90000"/>
              </a:lnSpc>
              <a:spcBef>
                <a:spcPts val="0"/>
              </a:spcBef>
              <a:spcAft>
                <a:spcPts val="0"/>
              </a:spcAft>
              <a:buClr>
                <a:srgbClr val="000000"/>
              </a:buClr>
              <a:buSzPts val="3200"/>
              <a:buFont typeface="Calibri"/>
              <a:buNone/>
              <a:defRPr sz="3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p:txBody>
      </p:sp>
      <p:sp>
        <p:nvSpPr>
          <p:cNvPr id="42" name="Google Shape;42;p21"/>
          <p:cNvSpPr/>
          <p:nvPr>
            <p:ph idx="2" type="pic"/>
          </p:nvPr>
        </p:nvSpPr>
        <p:spPr>
          <a:xfrm>
            <a:off x="5183187" y="987425"/>
            <a:ext cx="6172202" cy="4873625"/>
          </a:xfrm>
          <a:prstGeom prst="rect">
            <a:avLst/>
          </a:prstGeom>
          <a:noFill/>
          <a:ln>
            <a:noFill/>
          </a:ln>
        </p:spPr>
      </p:sp>
      <p:sp>
        <p:nvSpPr>
          <p:cNvPr id="43" name="Google Shape;43;p21"/>
          <p:cNvSpPr txBox="1"/>
          <p:nvPr>
            <p:ph idx="1" type="body"/>
          </p:nvPr>
        </p:nvSpPr>
        <p:spPr>
          <a:xfrm>
            <a:off x="839787" y="2057400"/>
            <a:ext cx="3932240" cy="3811588"/>
          </a:xfrm>
          <a:prstGeom prst="rect">
            <a:avLst/>
          </a:prstGeom>
          <a:noFill/>
          <a:ln>
            <a:noFill/>
          </a:ln>
        </p:spPr>
        <p:txBody>
          <a:bodyPr anchorCtr="0" anchor="t" bIns="45700" lIns="45700" spcFirstLastPara="1" rIns="45700" wrap="square" tIns="45700">
            <a:normAutofit/>
          </a:bodyPr>
          <a:lstStyle>
            <a:lvl1pPr indent="-228600" lvl="0" marL="457200" algn="l">
              <a:lnSpc>
                <a:spcPct val="90000"/>
              </a:lnSpc>
              <a:spcBef>
                <a:spcPts val="1000"/>
              </a:spcBef>
              <a:spcAft>
                <a:spcPts val="0"/>
              </a:spcAft>
              <a:buClr>
                <a:srgbClr val="000000"/>
              </a:buClr>
              <a:buSzPts val="1600"/>
              <a:buFont typeface="Calibri"/>
              <a:buNone/>
              <a:defRPr sz="1600"/>
            </a:lvl1pPr>
            <a:lvl2pPr indent="-228600" lvl="1" marL="914400" algn="l">
              <a:lnSpc>
                <a:spcPct val="90000"/>
              </a:lnSpc>
              <a:spcBef>
                <a:spcPts val="1000"/>
              </a:spcBef>
              <a:spcAft>
                <a:spcPts val="0"/>
              </a:spcAft>
              <a:buClr>
                <a:srgbClr val="000000"/>
              </a:buClr>
              <a:buSzPts val="1600"/>
              <a:buFont typeface="Calibri"/>
              <a:buNone/>
              <a:defRPr sz="1600"/>
            </a:lvl2pPr>
            <a:lvl3pPr indent="-228600" lvl="2" marL="1371600" algn="l">
              <a:lnSpc>
                <a:spcPct val="90000"/>
              </a:lnSpc>
              <a:spcBef>
                <a:spcPts val="1000"/>
              </a:spcBef>
              <a:spcAft>
                <a:spcPts val="0"/>
              </a:spcAft>
              <a:buClr>
                <a:srgbClr val="000000"/>
              </a:buClr>
              <a:buSzPts val="1600"/>
              <a:buFont typeface="Calibri"/>
              <a:buNone/>
              <a:defRPr sz="1600"/>
            </a:lvl3pPr>
            <a:lvl4pPr indent="-228600" lvl="3" marL="1828800" algn="l">
              <a:lnSpc>
                <a:spcPct val="90000"/>
              </a:lnSpc>
              <a:spcBef>
                <a:spcPts val="1000"/>
              </a:spcBef>
              <a:spcAft>
                <a:spcPts val="0"/>
              </a:spcAft>
              <a:buClr>
                <a:srgbClr val="000000"/>
              </a:buClr>
              <a:buSzPts val="1600"/>
              <a:buFont typeface="Calibri"/>
              <a:buNone/>
              <a:defRPr sz="1600"/>
            </a:lvl4pPr>
            <a:lvl5pPr indent="-228600" lvl="4" marL="2286000" algn="l">
              <a:lnSpc>
                <a:spcPct val="90000"/>
              </a:lnSpc>
              <a:spcBef>
                <a:spcPts val="1000"/>
              </a:spcBef>
              <a:spcAft>
                <a:spcPts val="0"/>
              </a:spcAft>
              <a:buClr>
                <a:srgbClr val="000000"/>
              </a:buClr>
              <a:buSzPts val="1600"/>
              <a:buFont typeface="Calibri"/>
              <a:buNone/>
              <a:defRPr sz="1600"/>
            </a:lvl5pPr>
            <a:lvl6pPr indent="-342900" lvl="5" marL="2743200" algn="l">
              <a:lnSpc>
                <a:spcPct val="90000"/>
              </a:lnSpc>
              <a:spcBef>
                <a:spcPts val="1000"/>
              </a:spcBef>
              <a:spcAft>
                <a:spcPts val="0"/>
              </a:spcAft>
              <a:buClr>
                <a:srgbClr val="000000"/>
              </a:buClr>
              <a:buSzPts val="1800"/>
              <a:buChar char="•"/>
              <a:defRPr/>
            </a:lvl6pPr>
            <a:lvl7pPr indent="-342900" lvl="6" marL="3200400" algn="l">
              <a:lnSpc>
                <a:spcPct val="90000"/>
              </a:lnSpc>
              <a:spcBef>
                <a:spcPts val="1000"/>
              </a:spcBef>
              <a:spcAft>
                <a:spcPts val="0"/>
              </a:spcAft>
              <a:buClr>
                <a:srgbClr val="000000"/>
              </a:buClr>
              <a:buSzPts val="1800"/>
              <a:buChar char="•"/>
              <a:defRPr/>
            </a:lvl7pPr>
            <a:lvl8pPr indent="-342900" lvl="7" marL="3657600" algn="l">
              <a:lnSpc>
                <a:spcPct val="90000"/>
              </a:lnSpc>
              <a:spcBef>
                <a:spcPts val="1000"/>
              </a:spcBef>
              <a:spcAft>
                <a:spcPts val="0"/>
              </a:spcAft>
              <a:buClr>
                <a:srgbClr val="000000"/>
              </a:buClr>
              <a:buSzPts val="1800"/>
              <a:buChar char="•"/>
              <a:defRPr/>
            </a:lvl8pPr>
            <a:lvl9pPr indent="-342900" lvl="8" marL="4114800" algn="l">
              <a:lnSpc>
                <a:spcPct val="90000"/>
              </a:lnSpc>
              <a:spcBef>
                <a:spcPts val="1000"/>
              </a:spcBef>
              <a:spcAft>
                <a:spcPts val="0"/>
              </a:spcAft>
              <a:buClr>
                <a:srgbClr val="000000"/>
              </a:buClr>
              <a:buSzPts val="1800"/>
              <a:buChar char="•"/>
              <a:defRPr/>
            </a:lvl9pPr>
          </a:lstStyle>
          <a:p/>
        </p:txBody>
      </p:sp>
      <p:sp>
        <p:nvSpPr>
          <p:cNvPr id="44" name="Google Shape;44;p21"/>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indent="0" lvl="1"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2pPr>
            <a:lvl3pPr indent="0" lvl="2"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3pPr>
            <a:lvl4pPr indent="0" lvl="3"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4pPr>
            <a:lvl5pPr indent="0" lvl="4"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5pPr>
            <a:lvl6pPr indent="0" lvl="5"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6pPr>
            <a:lvl7pPr indent="0" lvl="6"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7pPr>
            <a:lvl8pPr indent="0" lvl="7"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8pPr>
            <a:lvl9pPr indent="0" lvl="8" marL="0" algn="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838200" y="365125"/>
            <a:ext cx="10515600" cy="1325563"/>
          </a:xfrm>
          <a:prstGeom prst="rect">
            <a:avLst/>
          </a:prstGeom>
          <a:noFill/>
          <a:ln>
            <a:noFill/>
          </a:ln>
        </p:spPr>
        <p:txBody>
          <a:bodyPr anchorCtr="0" anchor="ctr" bIns="45700" lIns="45700" spcFirstLastPara="1" rIns="45700" wrap="square" tIns="45700">
            <a:normAutofit/>
          </a:bodyPr>
          <a:lstStyle>
            <a:lvl1pPr lvl="0"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1pPr>
            <a:lvl2pPr lvl="1"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2pPr>
            <a:lvl3pPr lvl="2"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3pPr>
            <a:lvl4pPr lvl="3"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4pPr>
            <a:lvl5pPr lvl="4"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5pPr>
            <a:lvl6pPr lvl="5"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6pPr>
            <a:lvl7pPr lvl="6"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7pPr>
            <a:lvl8pPr lvl="7"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8pPr>
            <a:lvl9pPr lvl="8" marR="0" rtl="0" algn="l">
              <a:lnSpc>
                <a:spcPct val="9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9pPr>
          </a:lstStyle>
          <a:p/>
        </p:txBody>
      </p:sp>
      <p:sp>
        <p:nvSpPr>
          <p:cNvPr id="7" name="Google Shape;7;p12"/>
          <p:cNvSpPr txBox="1"/>
          <p:nvPr>
            <p:ph idx="1" type="body"/>
          </p:nvPr>
        </p:nvSpPr>
        <p:spPr>
          <a:xfrm>
            <a:off x="838200" y="1825625"/>
            <a:ext cx="10515600" cy="4351338"/>
          </a:xfrm>
          <a:prstGeom prst="rect">
            <a:avLst/>
          </a:prstGeom>
          <a:noFill/>
          <a:ln>
            <a:noFill/>
          </a:ln>
        </p:spPr>
        <p:txBody>
          <a:bodyPr anchorCtr="0" anchor="t" bIns="45700" lIns="45700" spcFirstLastPara="1" rIns="45700" wrap="square" tIns="45700">
            <a:normAutofit/>
          </a:bodyPr>
          <a:lstStyle>
            <a:lvl1pPr indent="-406400" lvl="0" marL="4572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1pPr>
            <a:lvl2pPr indent="-406400" lvl="1" marL="9144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406400" lvl="2" marL="13716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3pPr>
            <a:lvl4pPr indent="-406400" lvl="3" marL="18288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4pPr>
            <a:lvl5pPr indent="-406400" lvl="4" marL="22860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5pPr>
            <a:lvl6pPr indent="-406400" lvl="5" marL="27432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6pPr>
            <a:lvl7pPr indent="-406400" lvl="6" marL="32004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7pPr>
            <a:lvl8pPr indent="-406400" lvl="7" marL="36576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8pPr>
            <a:lvl9pPr indent="-406400" lvl="8" marL="41148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9pPr>
          </a:lstStyle>
          <a:p/>
        </p:txBody>
      </p:sp>
      <p:sp>
        <p:nvSpPr>
          <p:cNvPr id="8" name="Google Shape;8;p12"/>
          <p:cNvSpPr txBox="1"/>
          <p:nvPr>
            <p:ph idx="12" type="sldNum"/>
          </p:nvPr>
        </p:nvSpPr>
        <p:spPr>
          <a:xfrm>
            <a:off x="11095178" y="6414761"/>
            <a:ext cx="258623" cy="248303"/>
          </a:xfrm>
          <a:prstGeom prst="rect">
            <a:avLst/>
          </a:prstGeom>
          <a:noFill/>
          <a:ln>
            <a:noFill/>
          </a:ln>
        </p:spPr>
        <p:txBody>
          <a:bodyPr anchorCtr="0" anchor="ctr" bIns="45700" lIns="45700" spcFirstLastPara="1" rIns="45700" wrap="square" tIns="45700">
            <a:spAutoFit/>
          </a:bodyPr>
          <a:lstStyle>
            <a:lvl1pPr indent="0" lvl="0"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grpSp>
        <p:nvGrpSpPr>
          <p:cNvPr id="49" name="Google Shape;49;p1"/>
          <p:cNvGrpSpPr/>
          <p:nvPr/>
        </p:nvGrpSpPr>
        <p:grpSpPr>
          <a:xfrm>
            <a:off x="1188717" y="1582190"/>
            <a:ext cx="3026671" cy="3867915"/>
            <a:chOff x="-1" y="-1"/>
            <a:chExt cx="3026669" cy="3867914"/>
          </a:xfrm>
        </p:grpSpPr>
        <p:sp>
          <p:nvSpPr>
            <p:cNvPr id="50" name="Google Shape;50;p1"/>
            <p:cNvSpPr/>
            <p:nvPr/>
          </p:nvSpPr>
          <p:spPr>
            <a:xfrm>
              <a:off x="-1" y="-1"/>
              <a:ext cx="3026669" cy="3867914"/>
            </a:xfrm>
            <a:prstGeom prst="rect">
              <a:avLst/>
            </a:prstGeom>
            <a:noFill/>
            <a:ln cap="flat" cmpd="sng" w="28575">
              <a:solidFill>
                <a:srgbClr val="203864"/>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100000"/>
                </a:lnSpc>
                <a:spcBef>
                  <a:spcPts val="0"/>
                </a:spcBef>
                <a:spcAft>
                  <a:spcPts val="0"/>
                </a:spcAft>
                <a:buClr>
                  <a:srgbClr val="203864"/>
                </a:buClr>
                <a:buSzPts val="1800"/>
                <a:buFont typeface="Calibri"/>
                <a:buNone/>
              </a:pPr>
              <a:r>
                <a:t/>
              </a:r>
              <a:endParaRPr b="0" i="0" sz="1800" u="none" cap="none" strike="noStrike">
                <a:solidFill>
                  <a:srgbClr val="203864"/>
                </a:solidFill>
                <a:latin typeface="Calibri"/>
                <a:ea typeface="Calibri"/>
                <a:cs typeface="Calibri"/>
                <a:sym typeface="Calibri"/>
              </a:endParaRPr>
            </a:p>
          </p:txBody>
        </p:sp>
        <p:sp>
          <p:nvSpPr>
            <p:cNvPr id="51" name="Google Shape;51;p1"/>
            <p:cNvSpPr txBox="1"/>
            <p:nvPr/>
          </p:nvSpPr>
          <p:spPr>
            <a:xfrm>
              <a:off x="60007" y="1767412"/>
              <a:ext cx="2906652" cy="333086"/>
            </a:xfrm>
            <a:prstGeom prst="rect">
              <a:avLst/>
            </a:prstGeom>
            <a:noFill/>
            <a:ln>
              <a:noFill/>
            </a:ln>
          </p:spPr>
          <p:txBody>
            <a:bodyPr anchorCtr="0" anchor="ctr" bIns="45700" lIns="45700" spcFirstLastPara="1" rIns="45700" wrap="square" tIns="45700">
              <a:spAutoFit/>
            </a:bodyPr>
            <a:lstStyle/>
            <a:p>
              <a:pPr indent="0" lvl="0" marL="0" marR="0" rtl="0" algn="ctr">
                <a:lnSpc>
                  <a:spcPct val="100000"/>
                </a:lnSpc>
                <a:spcBef>
                  <a:spcPts val="0"/>
                </a:spcBef>
                <a:spcAft>
                  <a:spcPts val="0"/>
                </a:spcAft>
                <a:buClr>
                  <a:srgbClr val="203864"/>
                </a:buClr>
                <a:buSzPts val="1800"/>
                <a:buFont typeface="Calibri"/>
                <a:buNone/>
              </a:pPr>
              <a:r>
                <a:rPr b="0" i="0" lang="en-US" sz="1800" u="none" cap="none" strike="noStrike">
                  <a:solidFill>
                    <a:srgbClr val="203864"/>
                  </a:solidFill>
                  <a:latin typeface="Calibri"/>
                  <a:ea typeface="Calibri"/>
                  <a:cs typeface="Calibri"/>
                  <a:sym typeface="Calibri"/>
                </a:rPr>
                <a:t>LOGO</a:t>
              </a:r>
              <a:endParaRPr/>
            </a:p>
          </p:txBody>
        </p:sp>
      </p:grpSp>
      <p:grpSp>
        <p:nvGrpSpPr>
          <p:cNvPr id="52" name="Google Shape;52;p1"/>
          <p:cNvGrpSpPr/>
          <p:nvPr/>
        </p:nvGrpSpPr>
        <p:grpSpPr>
          <a:xfrm>
            <a:off x="5687565" y="2596894"/>
            <a:ext cx="5394967" cy="1143003"/>
            <a:chOff x="-2" y="0"/>
            <a:chExt cx="5394966" cy="1143001"/>
          </a:xfrm>
        </p:grpSpPr>
        <p:sp>
          <p:nvSpPr>
            <p:cNvPr id="53" name="Google Shape;53;p1"/>
            <p:cNvSpPr/>
            <p:nvPr/>
          </p:nvSpPr>
          <p:spPr>
            <a:xfrm>
              <a:off x="-2" y="0"/>
              <a:ext cx="5394966" cy="1143001"/>
            </a:xfrm>
            <a:prstGeom prst="rect">
              <a:avLst/>
            </a:prstGeom>
            <a:noFill/>
            <a:ln cap="flat" cmpd="sng" w="28575">
              <a:solidFill>
                <a:srgbClr val="203864"/>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100000"/>
                </a:lnSpc>
                <a:spcBef>
                  <a:spcPts val="0"/>
                </a:spcBef>
                <a:spcAft>
                  <a:spcPts val="0"/>
                </a:spcAft>
                <a:buClr>
                  <a:srgbClr val="203864"/>
                </a:buClr>
                <a:buSzPts val="1800"/>
                <a:buFont typeface="Calibri"/>
                <a:buNone/>
              </a:pPr>
              <a:r>
                <a:t/>
              </a:r>
              <a:endParaRPr b="0" i="0" sz="1800" u="none" cap="none" strike="noStrike">
                <a:solidFill>
                  <a:srgbClr val="203864"/>
                </a:solidFill>
                <a:latin typeface="Calibri"/>
                <a:ea typeface="Calibri"/>
                <a:cs typeface="Calibri"/>
                <a:sym typeface="Calibri"/>
              </a:endParaRPr>
            </a:p>
          </p:txBody>
        </p:sp>
        <p:sp>
          <p:nvSpPr>
            <p:cNvPr id="54" name="Google Shape;54;p1"/>
            <p:cNvSpPr txBox="1"/>
            <p:nvPr/>
          </p:nvSpPr>
          <p:spPr>
            <a:xfrm>
              <a:off x="60006" y="404956"/>
              <a:ext cx="5274950" cy="333086"/>
            </a:xfrm>
            <a:prstGeom prst="rect">
              <a:avLst/>
            </a:prstGeom>
            <a:noFill/>
            <a:ln>
              <a:noFill/>
            </a:ln>
          </p:spPr>
          <p:txBody>
            <a:bodyPr anchorCtr="0" anchor="ctr" bIns="45700" lIns="45700" spcFirstLastPara="1" rIns="45700" wrap="square" tIns="45700">
              <a:spAutoFit/>
            </a:bodyPr>
            <a:lstStyle/>
            <a:p>
              <a:pPr indent="0" lvl="0" marL="0" marR="0" rtl="0" algn="ctr">
                <a:lnSpc>
                  <a:spcPct val="100000"/>
                </a:lnSpc>
                <a:spcBef>
                  <a:spcPts val="0"/>
                </a:spcBef>
                <a:spcAft>
                  <a:spcPts val="0"/>
                </a:spcAft>
                <a:buClr>
                  <a:srgbClr val="203864"/>
                </a:buClr>
                <a:buSzPts val="1800"/>
                <a:buFont typeface="Calibri"/>
                <a:buNone/>
              </a:pPr>
              <a:r>
                <a:rPr b="0" i="0" lang="en-US" sz="1800" u="none" cap="none" strike="noStrike">
                  <a:solidFill>
                    <a:srgbClr val="203864"/>
                  </a:solidFill>
                  <a:latin typeface="Calibri"/>
                  <a:ea typeface="Calibri"/>
                  <a:cs typeface="Calibri"/>
                  <a:sym typeface="Calibri"/>
                </a:rPr>
                <a:t>Project´s name</a:t>
              </a:r>
              <a:endParaRPr/>
            </a:p>
          </p:txBody>
        </p:sp>
      </p:grpSp>
      <p:sp>
        <p:nvSpPr>
          <p:cNvPr id="55" name="Google Shape;55;p1"/>
          <p:cNvSpPr txBox="1"/>
          <p:nvPr/>
        </p:nvSpPr>
        <p:spPr>
          <a:xfrm>
            <a:off x="4491594" y="3998553"/>
            <a:ext cx="7497032" cy="15014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Select a Category </a:t>
            </a:r>
            <a:endParaRPr/>
          </a:p>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   ) "Projects and models developed for University benefits (University Projects)"</a:t>
            </a:r>
            <a:endParaRPr/>
          </a:p>
          <a:p>
            <a:pPr indent="0" lvl="0" marL="0" marR="0" rtl="0" algn="l">
              <a:lnSpc>
                <a:spcPct val="100000"/>
              </a:lnSpc>
              <a:spcBef>
                <a:spcPts val="0"/>
              </a:spcBef>
              <a:spcAft>
                <a:spcPts val="0"/>
              </a:spcAft>
              <a:buClr>
                <a:srgbClr val="000000"/>
              </a:buClr>
              <a:buSzPts val="1800"/>
              <a:buFont typeface="Calibri"/>
              <a:buNone/>
            </a:pPr>
            <a:r>
              <a:rPr b="0" i="0" lang="en-US" sz="1800" u="none" cap="none" strike="noStrike">
                <a:solidFill>
                  <a:srgbClr val="000000"/>
                </a:solidFill>
                <a:latin typeface="Calibri"/>
                <a:ea typeface="Calibri"/>
                <a:cs typeface="Calibri"/>
                <a:sym typeface="Calibri"/>
              </a:rPr>
              <a:t>(   ) "Projects and models developed for Community benefits (Community Development Projects - Private Initiative)".</a:t>
            </a:r>
            <a:endParaRPr/>
          </a:p>
        </p:txBody>
      </p:sp>
      <p:pic>
        <p:nvPicPr>
          <p:cNvPr id="56" name="Google Shape;56;p1"/>
          <p:cNvPicPr preferRelativeResize="0"/>
          <p:nvPr/>
        </p:nvPicPr>
        <p:blipFill rotWithShape="1">
          <a:blip r:embed="rId3">
            <a:alphaModFix/>
          </a:blip>
          <a:srcRect b="0" l="24225" r="22995" t="0"/>
          <a:stretch/>
        </p:blipFill>
        <p:spPr>
          <a:xfrm>
            <a:off x="84850" y="5520169"/>
            <a:ext cx="1188725" cy="1251244"/>
          </a:xfrm>
          <a:prstGeom prst="rect">
            <a:avLst/>
          </a:prstGeom>
          <a:noFill/>
          <a:ln>
            <a:noFill/>
          </a:ln>
        </p:spPr>
      </p:pic>
      <p:pic>
        <p:nvPicPr>
          <p:cNvPr id="57" name="Google Shape;57;p1"/>
          <p:cNvPicPr preferRelativeResize="0"/>
          <p:nvPr/>
        </p:nvPicPr>
        <p:blipFill>
          <a:blip r:embed="rId4">
            <a:alphaModFix/>
          </a:blip>
          <a:stretch>
            <a:fillRect/>
          </a:stretch>
        </p:blipFill>
        <p:spPr>
          <a:xfrm>
            <a:off x="10874447" y="5671750"/>
            <a:ext cx="1188725" cy="948063"/>
          </a:xfrm>
          <a:prstGeom prst="rect">
            <a:avLst/>
          </a:prstGeom>
          <a:noFill/>
          <a:ln>
            <a:noFill/>
          </a:ln>
        </p:spPr>
      </p:pic>
      <p:pic>
        <p:nvPicPr>
          <p:cNvPr id="58" name="Google Shape;58;p1"/>
          <p:cNvPicPr preferRelativeResize="0"/>
          <p:nvPr/>
        </p:nvPicPr>
        <p:blipFill rotWithShape="1">
          <a:blip r:embed="rId5">
            <a:alphaModFix/>
          </a:blip>
          <a:srcRect b="27382" l="14865" r="42722" t="18025"/>
          <a:stretch/>
        </p:blipFill>
        <p:spPr>
          <a:xfrm>
            <a:off x="4666275" y="0"/>
            <a:ext cx="2488675" cy="1251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0"/>
          <p:cNvSpPr txBox="1"/>
          <p:nvPr/>
        </p:nvSpPr>
        <p:spPr>
          <a:xfrm>
            <a:off x="283463" y="766320"/>
            <a:ext cx="2558017"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VALIDATION OF CONCEPT.</a:t>
            </a:r>
            <a:endParaRPr/>
          </a:p>
        </p:txBody>
      </p:sp>
      <p:sp>
        <p:nvSpPr>
          <p:cNvPr id="112" name="Google Shape;112;p10"/>
          <p:cNvSpPr txBox="1"/>
          <p:nvPr/>
        </p:nvSpPr>
        <p:spPr>
          <a:xfrm>
            <a:off x="280937" y="1399915"/>
            <a:ext cx="11608800" cy="430800"/>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100"/>
              <a:buFont typeface="Arial Narrow"/>
              <a:buNone/>
            </a:pPr>
            <a:r>
              <a:rPr b="0" i="1" lang="en-US" sz="1100" u="none" cap="none" strike="noStrike">
                <a:solidFill>
                  <a:srgbClr val="8FAADC"/>
                </a:solidFill>
                <a:latin typeface="Arial Narrow"/>
                <a:ea typeface="Arial Narrow"/>
                <a:cs typeface="Arial Narrow"/>
                <a:sym typeface="Arial Narrow"/>
              </a:rPr>
              <a:t>Justification of the value proposition made through interviews, market tests, utility models.</a:t>
            </a:r>
            <a:endParaRPr/>
          </a:p>
          <a:p>
            <a:pPr indent="0" lvl="0" marL="0" marR="0" rtl="0" algn="l">
              <a:lnSpc>
                <a:spcPct val="100000"/>
              </a:lnSpc>
              <a:spcBef>
                <a:spcPts val="0"/>
              </a:spcBef>
              <a:spcAft>
                <a:spcPts val="0"/>
              </a:spcAft>
              <a:buClr>
                <a:srgbClr val="000000"/>
              </a:buClr>
              <a:buSzPts val="1100"/>
              <a:buFont typeface="Arial Narrow"/>
              <a:buNone/>
            </a:pPr>
            <a:r>
              <a:rPr b="0" i="0" lang="en-US" sz="1100" u="none" cap="none" strike="noStrike">
                <a:solidFill>
                  <a:srgbClr val="000000"/>
                </a:solidFill>
                <a:latin typeface="Arial Narrow"/>
                <a:ea typeface="Arial Narrow"/>
                <a:cs typeface="Arial Narrow"/>
                <a:sym typeface="Arial Narrow"/>
              </a:rPr>
              <a:t>Babson: Evidence of primary data gathering (marketing testing, experimentation, interviewing stakeholders) in support of the idea or rationale for pivoting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1"/>
          <p:cNvSpPr txBox="1"/>
          <p:nvPr/>
        </p:nvSpPr>
        <p:spPr>
          <a:xfrm>
            <a:off x="283463" y="766320"/>
            <a:ext cx="2523749"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ABOUT ENTREPRENEURS.</a:t>
            </a:r>
            <a:endParaRPr/>
          </a:p>
        </p:txBody>
      </p:sp>
      <p:sp>
        <p:nvSpPr>
          <p:cNvPr id="118" name="Google Shape;118;p11"/>
          <p:cNvSpPr txBox="1"/>
          <p:nvPr/>
        </p:nvSpPr>
        <p:spPr>
          <a:xfrm>
            <a:off x="283462" y="1074690"/>
            <a:ext cx="11608820" cy="701039"/>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(Profile of the entrepreneur, work team and mentors of the Project).</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Entrepreneurs demonstrate their skills and abilities necessary to advance the business model based on their own attitudes towards the value proposition and motivation to advance their value proposition, with the appropriate support and work team as well as support staff. as mentors to the initiative.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2"/>
          <p:cNvSpPr txBox="1"/>
          <p:nvPr/>
        </p:nvSpPr>
        <p:spPr>
          <a:xfrm>
            <a:off x="283463" y="766320"/>
            <a:ext cx="2258091"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PROBLEM STATEMENT.</a:t>
            </a:r>
            <a:endParaRPr/>
          </a:p>
        </p:txBody>
      </p:sp>
      <p:sp>
        <p:nvSpPr>
          <p:cNvPr id="64" name="Google Shape;64;p2"/>
          <p:cNvSpPr txBox="1"/>
          <p:nvPr/>
        </p:nvSpPr>
        <p:spPr>
          <a:xfrm>
            <a:off x="280937" y="1498890"/>
            <a:ext cx="11608800" cy="523200"/>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(The entrepreneur has clearly identified the problem and the business opportunity arising from a specific action related to the 2030 sustainable development goals)</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If so, said problem is related to at least one or several of the UN SDGs 2030 in a clear and precise way.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nvSpPr>
        <p:spPr>
          <a:xfrm>
            <a:off x="283463" y="766320"/>
            <a:ext cx="2011297"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BUSINESS CONCEPT.</a:t>
            </a:r>
            <a:endParaRPr/>
          </a:p>
        </p:txBody>
      </p:sp>
      <p:sp>
        <p:nvSpPr>
          <p:cNvPr id="70" name="Google Shape;70;p3"/>
          <p:cNvSpPr txBox="1"/>
          <p:nvPr/>
        </p:nvSpPr>
        <p:spPr>
          <a:xfrm>
            <a:off x="291600" y="1456465"/>
            <a:ext cx="11608800" cy="523200"/>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 (The business concept is clear and really covers the problem or opportunity).</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This business concept is clearly related to the solution to the problem or opportunity, counting on the technical feasibility to solve it.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4"/>
          <p:cNvSpPr txBox="1"/>
          <p:nvPr>
            <p:ph type="title"/>
          </p:nvPr>
        </p:nvSpPr>
        <p:spPr>
          <a:xfrm>
            <a:off x="370675" y="88400"/>
            <a:ext cx="3214735" cy="344738"/>
          </a:xfrm>
          <a:prstGeom prst="rect">
            <a:avLst/>
          </a:prstGeom>
          <a:noFill/>
          <a:ln>
            <a:noFill/>
          </a:ln>
        </p:spPr>
        <p:txBody>
          <a:bodyPr anchorCtr="0" anchor="ctr" bIns="45700" lIns="45700" spcFirstLastPara="1" rIns="45700" wrap="square" tIns="45700">
            <a:normAutofit/>
          </a:bodyPr>
          <a:lstStyle/>
          <a:p>
            <a:pPr indent="0" lvl="0" marL="0" marR="0" rtl="0" algn="l">
              <a:lnSpc>
                <a:spcPct val="90000"/>
              </a:lnSpc>
              <a:spcBef>
                <a:spcPts val="0"/>
              </a:spcBef>
              <a:spcAft>
                <a:spcPts val="0"/>
              </a:spcAft>
              <a:buClr>
                <a:srgbClr val="000000"/>
              </a:buClr>
              <a:buSzPts val="1800"/>
              <a:buFont typeface="Calibri"/>
              <a:buNone/>
            </a:pPr>
            <a:r>
              <a:rPr lang="en-US" sz="1800"/>
              <a:t>Insert your BMC </a:t>
            </a:r>
            <a:endParaRPr/>
          </a:p>
        </p:txBody>
      </p:sp>
      <p:graphicFrame>
        <p:nvGraphicFramePr>
          <p:cNvPr id="76" name="Google Shape;76;p4"/>
          <p:cNvGraphicFramePr/>
          <p:nvPr/>
        </p:nvGraphicFramePr>
        <p:xfrm>
          <a:off x="406772" y="548275"/>
          <a:ext cx="3000000" cy="3000000"/>
        </p:xfrm>
        <a:graphic>
          <a:graphicData uri="http://schemas.openxmlformats.org/drawingml/2006/table">
            <a:tbl>
              <a:tblPr firstRow="1">
                <a:noFill/>
                <a:tableStyleId>{1BA06375-139C-467B-B0AD-63BE4CDB2D6F}</a:tableStyleId>
              </a:tblPr>
              <a:tblGrid>
                <a:gridCol w="2399500"/>
                <a:gridCol w="2375350"/>
                <a:gridCol w="893375"/>
                <a:gridCol w="827100"/>
                <a:gridCol w="2378550"/>
                <a:gridCol w="2364825"/>
              </a:tblGrid>
              <a:tr h="433750">
                <a:tc gridSpan="6">
                  <a:txBody>
                    <a:bodyPr/>
                    <a:lstStyle/>
                    <a:p>
                      <a:pPr indent="0" lvl="0" marL="0" marR="0" rtl="0" algn="l">
                        <a:lnSpc>
                          <a:spcPct val="107000"/>
                        </a:lnSpc>
                        <a:spcBef>
                          <a:spcPts val="0"/>
                        </a:spcBef>
                        <a:spcAft>
                          <a:spcPts val="0"/>
                        </a:spcAft>
                        <a:buClr>
                          <a:srgbClr val="BFBFBF"/>
                        </a:buClr>
                        <a:buSzPts val="800"/>
                        <a:buFont typeface="Helvetica Neue"/>
                        <a:buNone/>
                      </a:pPr>
                      <a:r>
                        <a:rPr b="0" i="1" lang="en-US" sz="800" u="none" cap="none" strike="noStrike">
                          <a:solidFill>
                            <a:srgbClr val="BFBFBF"/>
                          </a:solidFill>
                        </a:rPr>
                        <a:t>Insert the project logo here</a:t>
                      </a:r>
                      <a:endParaRPr sz="1000" u="none" cap="none" strike="noStrike"/>
                    </a:p>
                    <a:p>
                      <a:pPr indent="0" lvl="0" marL="0" marR="0" rtl="0" algn="l">
                        <a:lnSpc>
                          <a:spcPct val="107000"/>
                        </a:lnSpc>
                        <a:spcBef>
                          <a:spcPts val="0"/>
                        </a:spcBef>
                        <a:spcAft>
                          <a:spcPts val="0"/>
                        </a:spcAft>
                        <a:buClr>
                          <a:srgbClr val="BFBFBF"/>
                        </a:buClr>
                        <a:buSzPts val="800"/>
                        <a:buFont typeface="Helvetica Neue"/>
                        <a:buNone/>
                      </a:pPr>
                      <a:r>
                        <a:rPr b="0" i="1" lang="en-US" sz="800" u="none" cap="none" strike="noStrike">
                          <a:solidFill>
                            <a:srgbClr val="BFBFBF"/>
                          </a:solidFill>
                        </a:rPr>
                        <a:t> </a:t>
                      </a:r>
                      <a:endParaRPr sz="1000" u="none" cap="none" strike="noStrike"/>
                    </a:p>
                    <a:p>
                      <a:pPr indent="0" lvl="0" marL="0" marR="0" rtl="0" algn="l">
                        <a:lnSpc>
                          <a:spcPct val="107000"/>
                        </a:lnSpc>
                        <a:spcBef>
                          <a:spcPts val="0"/>
                        </a:spcBef>
                        <a:spcAft>
                          <a:spcPts val="0"/>
                        </a:spcAft>
                        <a:buClr>
                          <a:srgbClr val="BFBFBF"/>
                        </a:buClr>
                        <a:buSzPts val="800"/>
                        <a:buFont typeface="Helvetica Neue"/>
                        <a:buNone/>
                      </a:pPr>
                      <a:r>
                        <a:rPr b="0" i="1" lang="en-US" sz="800" u="none" cap="none" strike="noStrike">
                          <a:solidFill>
                            <a:srgbClr val="BFBFBF"/>
                          </a:solidFill>
                        </a:rPr>
                        <a:t> </a:t>
                      </a:r>
                      <a:endParaRPr sz="1000" u="none" cap="none" strike="noStrike"/>
                    </a:p>
                    <a:p>
                      <a:pPr indent="0" lvl="0" marL="0" marR="0" rtl="0" algn="l">
                        <a:lnSpc>
                          <a:spcPct val="107000"/>
                        </a:lnSpc>
                        <a:spcBef>
                          <a:spcPts val="0"/>
                        </a:spcBef>
                        <a:spcAft>
                          <a:spcPts val="0"/>
                        </a:spcAft>
                        <a:buClr>
                          <a:srgbClr val="BFBFBF"/>
                        </a:buClr>
                        <a:buSzPts val="800"/>
                        <a:buFont typeface="Helvetica Neue"/>
                        <a:buNone/>
                      </a:pPr>
                      <a:r>
                        <a:rPr b="0" i="1" lang="en-US" sz="800" u="none" cap="none" strike="noStrike">
                          <a:solidFill>
                            <a:srgbClr val="BFBFBF"/>
                          </a:solidFill>
                        </a:rPr>
                        <a:t> </a:t>
                      </a:r>
                      <a:endParaRPr sz="1000" u="none" cap="none" strike="noStrike"/>
                    </a:p>
                    <a:p>
                      <a:pPr indent="0" lvl="0" marL="0" marR="0" rtl="0" algn="l">
                        <a:lnSpc>
                          <a:spcPct val="107000"/>
                        </a:lnSpc>
                        <a:spcBef>
                          <a:spcPts val="0"/>
                        </a:spcBef>
                        <a:spcAft>
                          <a:spcPts val="0"/>
                        </a:spcAft>
                        <a:buClr>
                          <a:srgbClr val="000000"/>
                        </a:buClr>
                        <a:buSzPts val="800"/>
                        <a:buFont typeface="Helvetica Neue"/>
                        <a:buNone/>
                      </a:pPr>
                      <a:r>
                        <a:rPr b="0" i="1" lang="en-US" sz="800" u="none" cap="none" strike="noStrike">
                          <a:solidFill>
                            <a:srgbClr val="000000"/>
                          </a:solidFill>
                        </a:rPr>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r>
              <a:tr h="382750">
                <a:tc gridSpan="6">
                  <a:txBody>
                    <a:bodyPr/>
                    <a:lstStyle/>
                    <a:p>
                      <a:pPr indent="0" lvl="0" marL="0" marR="0" rtl="0" algn="l">
                        <a:lnSpc>
                          <a:spcPct val="107000"/>
                        </a:lnSpc>
                        <a:spcBef>
                          <a:spcPts val="0"/>
                        </a:spcBef>
                        <a:spcAft>
                          <a:spcPts val="0"/>
                        </a:spcAft>
                        <a:buClr>
                          <a:srgbClr val="BFBFBF"/>
                        </a:buClr>
                        <a:buSzPts val="800"/>
                        <a:buFont typeface="Helvetica Neue"/>
                        <a:buNone/>
                      </a:pPr>
                      <a:r>
                        <a:rPr i="1" lang="en-US" sz="800" u="none" cap="none" strike="noStrike">
                          <a:solidFill>
                            <a:srgbClr val="BFBFBF"/>
                          </a:solidFill>
                        </a:rPr>
                        <a:t>Project's name</a:t>
                      </a:r>
                      <a:endParaRPr sz="1000" u="none" cap="none" strike="noStrike"/>
                    </a:p>
                    <a:p>
                      <a:pPr indent="0" lvl="0" marL="0" marR="0" rtl="0" algn="ctr">
                        <a:lnSpc>
                          <a:spcPct val="107000"/>
                        </a:lnSpc>
                        <a:spcBef>
                          <a:spcPts val="0"/>
                        </a:spcBef>
                        <a:spcAft>
                          <a:spcPts val="0"/>
                        </a:spcAft>
                        <a:buClr>
                          <a:schemeClr val="dk1"/>
                        </a:buClr>
                        <a:buSzPts val="1200"/>
                        <a:buFont typeface="Helvetica Neue"/>
                        <a:buNone/>
                      </a:pPr>
                      <a:r>
                        <a:rPr b="1" i="1" lang="en-US" sz="1200" u="none" cap="none" strike="noStrike"/>
                        <a:t> </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c hMerge="1"/>
              </a:tr>
              <a:tr h="939600">
                <a:tc rowSpan="2">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8.</a:t>
                      </a:r>
                      <a:r>
                        <a:rPr b="0" lang="en-US" sz="800" u="none" cap="none" strike="noStrike">
                          <a:solidFill>
                            <a:srgbClr val="BFBFBF"/>
                          </a:solidFill>
                        </a:rPr>
                        <a:t> Key Partners</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7.</a:t>
                      </a:r>
                      <a:r>
                        <a:rPr b="0" lang="en-US" sz="800" u="none" cap="none" strike="noStrike">
                          <a:solidFill>
                            <a:srgbClr val="BFBFBF"/>
                          </a:solidFill>
                        </a:rPr>
                        <a:t> Key activities</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2" rowSpan="2">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2.</a:t>
                      </a:r>
                      <a:r>
                        <a:rPr b="0" lang="en-US" sz="800" u="none" cap="none" strike="noStrike"/>
                        <a:t> </a:t>
                      </a:r>
                      <a:r>
                        <a:rPr b="0" lang="en-US" sz="800" u="none" cap="none" strike="noStrike">
                          <a:solidFill>
                            <a:srgbClr val="BFBFBF"/>
                          </a:solidFill>
                        </a:rPr>
                        <a:t>Value proposition</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hMerge="1"/>
                <a:tc>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4.</a:t>
                      </a:r>
                      <a:r>
                        <a:rPr b="0" lang="en-US" sz="800" u="none" cap="none" strike="noStrike">
                          <a:solidFill>
                            <a:srgbClr val="BFBFBF"/>
                          </a:solidFill>
                        </a:rPr>
                        <a:t> Relationships with customers</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a:txBody>
                    <a:bodyPr/>
                    <a:lstStyle/>
                    <a:p>
                      <a:pPr indent="-342900" lvl="0" marL="342900" marR="0" rtl="0" algn="l">
                        <a:lnSpc>
                          <a:spcPct val="107000"/>
                        </a:lnSpc>
                        <a:spcBef>
                          <a:spcPts val="0"/>
                        </a:spcBef>
                        <a:spcAft>
                          <a:spcPts val="0"/>
                        </a:spcAft>
                        <a:buClr>
                          <a:srgbClr val="BFBFBF"/>
                        </a:buClr>
                        <a:buSzPts val="800"/>
                        <a:buFont typeface="Helvetica Neue"/>
                        <a:buAutoNum type="arabicPeriod"/>
                      </a:pPr>
                      <a:r>
                        <a:rPr i="1" lang="en-US" sz="800" u="none" cap="none" strike="noStrike">
                          <a:solidFill>
                            <a:srgbClr val="BFBFBF"/>
                          </a:solidFill>
                        </a:rPr>
                        <a:t>Costumer segment</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026350">
                <a:tc vMerge="1"/>
                <a:tc>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6.</a:t>
                      </a:r>
                      <a:r>
                        <a:rPr b="0" lang="en-US" sz="800" u="none" cap="none" strike="noStrike"/>
                        <a:t> </a:t>
                      </a:r>
                      <a:r>
                        <a:rPr b="0" lang="en-US" sz="800" u="none" cap="none" strike="noStrike">
                          <a:solidFill>
                            <a:srgbClr val="BFBFBF"/>
                          </a:solidFill>
                        </a:rPr>
                        <a:t>Key resources</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gridSpan="2" vMerge="1"/>
                <a:tc hMerge="1" vMerge="1"/>
                <a:tc>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3.</a:t>
                      </a:r>
                      <a:r>
                        <a:rPr b="0" lang="en-US" sz="800" u="none" cap="none" strike="noStrike">
                          <a:solidFill>
                            <a:srgbClr val="BFBFBF"/>
                          </a:solidFill>
                        </a:rPr>
                        <a:t> Channels</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r>
              <a:tr h="879650">
                <a:tc gridSpan="3">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9.</a:t>
                      </a:r>
                      <a:r>
                        <a:rPr b="0" lang="en-US" sz="800" u="none" cap="none" strike="noStrike">
                          <a:solidFill>
                            <a:srgbClr val="BFBFBF"/>
                          </a:solidFill>
                        </a:rPr>
                        <a:t> Cost structure</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gridSpan="3">
                  <a:txBody>
                    <a:bodyPr/>
                    <a:lstStyle/>
                    <a:p>
                      <a:pPr indent="0" lvl="0" marL="0" marR="0" rtl="0" algn="l">
                        <a:lnSpc>
                          <a:spcPct val="107000"/>
                        </a:lnSpc>
                        <a:spcBef>
                          <a:spcPts val="0"/>
                        </a:spcBef>
                        <a:spcAft>
                          <a:spcPts val="0"/>
                        </a:spcAft>
                        <a:buClr>
                          <a:srgbClr val="2F5496"/>
                        </a:buClr>
                        <a:buSzPts val="800"/>
                        <a:buFont typeface="Helvetica Neue"/>
                        <a:buNone/>
                      </a:pPr>
                      <a:r>
                        <a:rPr b="1" i="1" lang="en-US" sz="800" u="none" cap="none" strike="noStrike">
                          <a:solidFill>
                            <a:srgbClr val="2F5496"/>
                          </a:solidFill>
                        </a:rPr>
                        <a:t>5. </a:t>
                      </a:r>
                      <a:r>
                        <a:rPr b="0" lang="en-US" sz="800" u="none" cap="none" strike="noStrike">
                          <a:solidFill>
                            <a:srgbClr val="BFBFBF"/>
                          </a:solidFill>
                        </a:rPr>
                        <a:t>Revenue Streams</a:t>
                      </a:r>
                      <a:endParaRPr sz="1000" u="none" cap="none" strike="noStrike"/>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b="1" i="1" lang="en-US" sz="1000" u="none" cap="none" strike="noStrike"/>
                        <a:t> </a:t>
                      </a:r>
                      <a:endParaRPr/>
                    </a:p>
                    <a:p>
                      <a:pPr indent="0" lvl="0" marL="0" marR="0" rtl="0" algn="l">
                        <a:lnSpc>
                          <a:spcPct val="107000"/>
                        </a:lnSpc>
                        <a:spcBef>
                          <a:spcPts val="0"/>
                        </a:spcBef>
                        <a:spcAft>
                          <a:spcPts val="0"/>
                        </a:spcAft>
                        <a:buClr>
                          <a:schemeClr val="dk1"/>
                        </a:buClr>
                        <a:buSzPts val="1000"/>
                        <a:buFont typeface="Helvetica Neue"/>
                        <a:buNone/>
                      </a:pPr>
                      <a:r>
                        <a:rPr lang="en-US" sz="1000" u="none" cap="none" strike="noStrike"/>
                        <a:t> </a:t>
                      </a:r>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5"/>
          <p:cNvSpPr txBox="1"/>
          <p:nvPr/>
        </p:nvSpPr>
        <p:spPr>
          <a:xfrm>
            <a:off x="283463" y="766320"/>
            <a:ext cx="2092223"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CUSTOMER MARKET.</a:t>
            </a:r>
            <a:endParaRPr/>
          </a:p>
        </p:txBody>
      </p:sp>
      <p:sp>
        <p:nvSpPr>
          <p:cNvPr id="82" name="Google Shape;82;p5"/>
          <p:cNvSpPr txBox="1"/>
          <p:nvPr/>
        </p:nvSpPr>
        <p:spPr>
          <a:xfrm>
            <a:off x="280937" y="1343366"/>
            <a:ext cx="11608800" cy="954300"/>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(The entrepreneur has managed to clearly identify the client in relation to their demographic, sociographic and economic characteristics, solving the problem or taking advantage of the opportunity)</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The client's profile is clearly identified where a feasible solution has been generated with primary research evidence to link the product or service solution to what the client really wants.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6"/>
          <p:cNvSpPr txBox="1"/>
          <p:nvPr/>
        </p:nvSpPr>
        <p:spPr>
          <a:xfrm>
            <a:off x="283462" y="766320"/>
            <a:ext cx="2161205"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GROWTH POTENTIAL.</a:t>
            </a:r>
            <a:endParaRPr/>
          </a:p>
        </p:txBody>
      </p:sp>
      <p:sp>
        <p:nvSpPr>
          <p:cNvPr id="88" name="Google Shape;88;p6"/>
          <p:cNvSpPr txBox="1"/>
          <p:nvPr/>
        </p:nvSpPr>
        <p:spPr>
          <a:xfrm>
            <a:off x="283462" y="1074690"/>
            <a:ext cx="11608820" cy="701039"/>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(The potential growth of the solution to the problem or opportunity contemplates global megatrends).</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It is a solution designed in a scalable potential market of a global market that can generate one or several market segments derived from the trend and a first solution generating a real market and a potential market for the future.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7"/>
          <p:cNvSpPr txBox="1"/>
          <p:nvPr/>
        </p:nvSpPr>
        <p:spPr>
          <a:xfrm>
            <a:off x="283463" y="766320"/>
            <a:ext cx="2157520"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VALUE PROPOSITION.</a:t>
            </a:r>
            <a:endParaRPr/>
          </a:p>
        </p:txBody>
      </p:sp>
      <p:sp>
        <p:nvSpPr>
          <p:cNvPr id="94" name="Google Shape;94;p7"/>
          <p:cNvSpPr txBox="1"/>
          <p:nvPr/>
        </p:nvSpPr>
        <p:spPr>
          <a:xfrm>
            <a:off x="280937" y="1385765"/>
            <a:ext cx="11608800" cy="954300"/>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(The value proposition in relation to solutions already on the market really generates a new solution and a market that has not yet been generated).</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Possible competition and substitute products are clearly identified in order to generate a proposal that is derived from a solution to an unaddressed problem or the opportunity to enter new markets by generating specific solutions with broad added value for the various customer segments or potential customers through the business concept.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8"/>
          <p:cNvSpPr txBox="1"/>
          <p:nvPr/>
        </p:nvSpPr>
        <p:spPr>
          <a:xfrm>
            <a:off x="283462" y="766320"/>
            <a:ext cx="1821765"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REVENUE MODEL.</a:t>
            </a:r>
            <a:endParaRPr/>
          </a:p>
        </p:txBody>
      </p:sp>
      <p:sp>
        <p:nvSpPr>
          <p:cNvPr id="100" name="Google Shape;100;p8"/>
          <p:cNvSpPr txBox="1"/>
          <p:nvPr/>
        </p:nvSpPr>
        <p:spPr>
          <a:xfrm>
            <a:off x="283462" y="1074690"/>
            <a:ext cx="11608820" cy="701039"/>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The financial model has an economic viability contemplating economic benefits. </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The concept of business model and its value proposition from an economic aspect clearly identifies its costs and revenues, generating enough evidence to consider it economically viable to give sustainability to the value proposition and consolidate it.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9"/>
          <p:cNvSpPr txBox="1"/>
          <p:nvPr/>
        </p:nvSpPr>
        <p:spPr>
          <a:xfrm>
            <a:off x="283463" y="766320"/>
            <a:ext cx="884147" cy="333086"/>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203864"/>
              </a:buClr>
              <a:buSzPts val="1800"/>
              <a:buFont typeface="Calibri"/>
              <a:buNone/>
            </a:pPr>
            <a:r>
              <a:rPr b="1" i="0" lang="en-US" sz="1800" u="none" cap="none" strike="noStrike">
                <a:solidFill>
                  <a:srgbClr val="203864"/>
                </a:solidFill>
                <a:latin typeface="Calibri"/>
                <a:ea typeface="Calibri"/>
                <a:cs typeface="Calibri"/>
                <a:sym typeface="Calibri"/>
              </a:rPr>
              <a:t>IMPACT.</a:t>
            </a:r>
            <a:endParaRPr/>
          </a:p>
        </p:txBody>
      </p:sp>
      <p:sp>
        <p:nvSpPr>
          <p:cNvPr id="106" name="Google Shape;106;p9"/>
          <p:cNvSpPr txBox="1"/>
          <p:nvPr/>
        </p:nvSpPr>
        <p:spPr>
          <a:xfrm>
            <a:off x="283462" y="1074690"/>
            <a:ext cx="11608820" cy="701039"/>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8FAADC"/>
              </a:buClr>
              <a:buSzPts val="1400"/>
              <a:buFont typeface="Arial Narrow"/>
              <a:buNone/>
            </a:pPr>
            <a:r>
              <a:rPr b="0" i="1" lang="en-US" sz="1400" u="none" cap="none" strike="noStrike">
                <a:solidFill>
                  <a:srgbClr val="8FAADC"/>
                </a:solidFill>
                <a:latin typeface="Arial Narrow"/>
                <a:ea typeface="Arial Narrow"/>
                <a:cs typeface="Arial Narrow"/>
                <a:sym typeface="Arial Narrow"/>
              </a:rPr>
              <a:t>(The value proposition initiative can be said to generate a social, environmental, technological and economic impact related to some SDG's).</a:t>
            </a:r>
            <a:endParaRPr/>
          </a:p>
          <a:p>
            <a:pPr indent="0" lvl="0" marL="0" marR="0" rtl="0" algn="l">
              <a:lnSpc>
                <a:spcPct val="100000"/>
              </a:lnSpc>
              <a:spcBef>
                <a:spcPts val="0"/>
              </a:spcBef>
              <a:spcAft>
                <a:spcPts val="0"/>
              </a:spcAft>
              <a:buClr>
                <a:srgbClr val="000000"/>
              </a:buClr>
              <a:buSzPts val="1400"/>
              <a:buFont typeface="Arial Narrow"/>
              <a:buNone/>
            </a:pPr>
            <a:r>
              <a:rPr b="0" i="1" lang="en-US" sz="1400" u="none" cap="none" strike="noStrike">
                <a:solidFill>
                  <a:srgbClr val="000000"/>
                </a:solidFill>
                <a:latin typeface="Arial Narrow"/>
                <a:ea typeface="Arial Narrow"/>
                <a:cs typeface="Arial Narrow"/>
                <a:sym typeface="Arial Narrow"/>
              </a:rPr>
              <a:t>IAUP: The business model has generated an initiative that contemplates benefits for all stakeholders, contemplating dimensions such as social, environmental, technological and economic, this can be measured and directly linked to at least one of the Sustainable Development Goals 2030.</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